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9144000" cy="6858000" type="screen4x3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17" d="100"/>
          <a:sy n="117" d="100"/>
        </p:scale>
        <p:origin x="192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685800" y="2130480"/>
            <a:ext cx="7772040" cy="681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Arial"/>
                <a:ea typeface="MS PGothic"/>
              </a:rPr>
              <a:t>マスタ タイトルの書式設定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dt"/>
          </p:nvPr>
        </p:nvSpPr>
        <p:spPr>
          <a:xfrm>
            <a:off x="685800" y="6248520"/>
            <a:ext cx="1904760" cy="456840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248520"/>
            <a:ext cx="2895120" cy="456840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248520"/>
            <a:ext cx="1904760" cy="456840"/>
          </a:xfrm>
          <a:prstGeom prst="rect">
            <a:avLst/>
          </a:prstGeom>
        </p:spPr>
        <p:txBody>
          <a:bodyPr>
            <a:noAutofit/>
          </a:bodyPr>
          <a:lstStyle/>
          <a:p>
            <a:pPr algn="r">
              <a:lnSpc>
                <a:spcPct val="100000"/>
              </a:lnSpc>
            </a:pPr>
            <a:fld id="{A408A524-C794-4349-8AE4-FE958CC8AF7B}" type="slidenum">
              <a:rPr lang="en-US" sz="1400" b="0" strike="noStrike" spc="-1">
                <a:solidFill>
                  <a:srgbClr val="000000"/>
                </a:solidFill>
                <a:latin typeface="Arial"/>
                <a:ea typeface="MS PGothic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CustomShape 1"/>
          <p:cNvSpPr/>
          <p:nvPr/>
        </p:nvSpPr>
        <p:spPr>
          <a:xfrm>
            <a:off x="404640" y="228600"/>
            <a:ext cx="8457840" cy="10411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2800" b="1" strike="noStrike" spc="-1" dirty="0">
                <a:solidFill>
                  <a:srgbClr val="000000"/>
                </a:solidFill>
                <a:latin typeface="Arial"/>
                <a:ea typeface="PMingLiU"/>
              </a:rPr>
              <a:t>ISER 2025 Digest Template</a:t>
            </a:r>
            <a:endParaRPr lang="en-US" sz="2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2800" b="1" strike="noStrike" spc="-1" dirty="0">
                <a:solidFill>
                  <a:srgbClr val="000000"/>
                </a:solidFill>
                <a:latin typeface="Arial"/>
                <a:ea typeface="PMingLiU"/>
              </a:rPr>
              <a:t>Paper Title in One or Two Lines</a:t>
            </a:r>
            <a:endParaRPr lang="en-US" sz="2800" b="0" strike="noStrike" spc="-1" dirty="0">
              <a:latin typeface="Arial"/>
            </a:endParaRPr>
          </a:p>
        </p:txBody>
      </p:sp>
      <p:sp>
        <p:nvSpPr>
          <p:cNvPr id="41" name="CustomShape 2"/>
          <p:cNvSpPr/>
          <p:nvPr/>
        </p:nvSpPr>
        <p:spPr>
          <a:xfrm>
            <a:off x="326880" y="3122640"/>
            <a:ext cx="5638320" cy="36190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196920" indent="-19656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2000" b="0" strike="noStrike" spc="-1" dirty="0">
                <a:solidFill>
                  <a:srgbClr val="000000"/>
                </a:solidFill>
                <a:latin typeface="Arial"/>
                <a:ea typeface="PMingLiU"/>
              </a:rPr>
              <a:t>Digest must be prepared in </a:t>
            </a:r>
            <a:r>
              <a:rPr lang="en-US" sz="2000" b="1" strike="noStrike" spc="-1" dirty="0">
                <a:solidFill>
                  <a:srgbClr val="000000"/>
                </a:solidFill>
                <a:latin typeface="Arial"/>
                <a:ea typeface="PMingLiU"/>
              </a:rPr>
              <a:t>MS PowerPoint</a:t>
            </a:r>
            <a:r>
              <a:rPr lang="en-US" sz="2000" b="0" strike="noStrike" spc="-1" dirty="0">
                <a:solidFill>
                  <a:srgbClr val="000000"/>
                </a:solidFill>
                <a:latin typeface="Arial"/>
                <a:ea typeface="PMingLiU"/>
              </a:rPr>
              <a:t> </a:t>
            </a:r>
          </a:p>
          <a:p>
            <a:pPr marL="196920" indent="-19656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2000" b="0" strike="noStrike" spc="-1" dirty="0">
                <a:solidFill>
                  <a:srgbClr val="000000"/>
                </a:solidFill>
                <a:latin typeface="Arial"/>
                <a:ea typeface="PMingLiU"/>
              </a:rPr>
              <a:t>Use Arial 28pt font in bold face for the title</a:t>
            </a:r>
            <a:endParaRPr lang="en-US" sz="2000" b="0" strike="noStrike" spc="-1" dirty="0">
              <a:latin typeface="Arial"/>
            </a:endParaRPr>
          </a:p>
          <a:p>
            <a:pPr marL="196920" indent="-19656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2000" b="0" strike="noStrike" spc="-1" dirty="0">
                <a:solidFill>
                  <a:srgbClr val="000000"/>
                </a:solidFill>
                <a:latin typeface="Arial"/>
                <a:ea typeface="PMingLiU"/>
              </a:rPr>
              <a:t>Use Arial 24pt font for the authors and Arial 20pt font their </a:t>
            </a:r>
            <a:r>
              <a:rPr lang="en-US" sz="2000" b="1" i="1" strike="noStrike" spc="-1" dirty="0">
                <a:solidFill>
                  <a:srgbClr val="000000"/>
                </a:solidFill>
                <a:latin typeface="Arial"/>
                <a:ea typeface="PMingLiU"/>
              </a:rPr>
              <a:t>brief</a:t>
            </a:r>
            <a:r>
              <a:rPr lang="en-US" sz="2000" b="0" strike="noStrike" spc="-1" dirty="0">
                <a:solidFill>
                  <a:srgbClr val="000000"/>
                </a:solidFill>
                <a:latin typeface="Arial"/>
                <a:ea typeface="PMingLiU"/>
              </a:rPr>
              <a:t> affiliations</a:t>
            </a:r>
          </a:p>
          <a:p>
            <a:pPr marL="196920" indent="-19656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altLang="de-DE" sz="2000" u="sng" dirty="0">
                <a:solidFill>
                  <a:srgbClr val="000000"/>
                </a:solidFill>
                <a:ea typeface="新細明體" panose="02020500000000000000" pitchFamily="18" charset="-120"/>
              </a:rPr>
              <a:t>Underline</a:t>
            </a:r>
            <a:r>
              <a:rPr lang="en-US" altLang="de-DE" sz="2000" dirty="0">
                <a:solidFill>
                  <a:srgbClr val="000000"/>
                </a:solidFill>
                <a:ea typeface="新細明體" panose="02020500000000000000" pitchFamily="18" charset="-120"/>
              </a:rPr>
              <a:t> presenting author’s name</a:t>
            </a:r>
            <a:endParaRPr lang="en-US" sz="2000" b="0" strike="noStrike" spc="-1" dirty="0">
              <a:latin typeface="Arial"/>
            </a:endParaRPr>
          </a:p>
          <a:p>
            <a:pPr marL="196920" indent="-19656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2000" b="0" strike="noStrike" spc="-1" dirty="0">
                <a:solidFill>
                  <a:srgbClr val="000000"/>
                </a:solidFill>
                <a:latin typeface="Arial"/>
                <a:ea typeface="PMingLiU"/>
              </a:rPr>
              <a:t>3 or 4 bullet points (limit each to </a:t>
            </a:r>
            <a:r>
              <a:rPr lang="en-US" sz="2000" b="1" i="1" strike="noStrike" spc="-1" dirty="0">
                <a:solidFill>
                  <a:srgbClr val="000000"/>
                </a:solidFill>
                <a:latin typeface="Arial"/>
                <a:ea typeface="PMingLiU"/>
              </a:rPr>
              <a:t>less than 15</a:t>
            </a:r>
            <a:r>
              <a:rPr lang="en-US" sz="2000" b="0" strike="noStrike" spc="-1" dirty="0">
                <a:solidFill>
                  <a:srgbClr val="000000"/>
                </a:solidFill>
                <a:latin typeface="Arial"/>
                <a:ea typeface="PMingLiU"/>
              </a:rPr>
              <a:t> words in Arial 20pt font), </a:t>
            </a:r>
            <a:r>
              <a:rPr lang="en-US" sz="2000" b="1" i="1" strike="noStrike" spc="-1" dirty="0">
                <a:solidFill>
                  <a:srgbClr val="000000"/>
                </a:solidFill>
                <a:latin typeface="Arial"/>
                <a:ea typeface="PMingLiU"/>
              </a:rPr>
              <a:t>only </a:t>
            </a:r>
            <a:r>
              <a:rPr lang="en-US" sz="2000" b="0" strike="noStrike" spc="-1" dirty="0">
                <a:solidFill>
                  <a:srgbClr val="000000"/>
                </a:solidFill>
                <a:latin typeface="Arial"/>
                <a:ea typeface="PMingLiU"/>
              </a:rPr>
              <a:t>1 figure is allowed (replace the figure to the right with your figure)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42" name="CustomShape 3"/>
          <p:cNvSpPr/>
          <p:nvPr/>
        </p:nvSpPr>
        <p:spPr>
          <a:xfrm>
            <a:off x="0" y="1328760"/>
            <a:ext cx="9143640" cy="15235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buClrTx/>
              <a:buFontTx/>
              <a:buNone/>
            </a:pPr>
            <a:r>
              <a:rPr lang="en-AU" altLang="de-DE" sz="2400" u="sng" dirty="0">
                <a:solidFill>
                  <a:srgbClr val="000000"/>
                </a:solidFill>
                <a:ea typeface="新細明體" panose="02020500000000000000" pitchFamily="18" charset="-120"/>
              </a:rPr>
              <a:t>First name Last name</a:t>
            </a:r>
            <a:r>
              <a:rPr lang="en-AU" altLang="de-DE" sz="2400" baseline="30000" dirty="0">
                <a:solidFill>
                  <a:srgbClr val="000000"/>
                </a:solidFill>
                <a:ea typeface="新細明體" panose="02020500000000000000" pitchFamily="18" charset="-120"/>
              </a:rPr>
              <a:t>1</a:t>
            </a:r>
            <a:r>
              <a:rPr lang="en-AU" altLang="de-DE" sz="2400" dirty="0">
                <a:solidFill>
                  <a:srgbClr val="000000"/>
                </a:solidFill>
                <a:ea typeface="新細明體" panose="02020500000000000000" pitchFamily="18" charset="-120"/>
              </a:rPr>
              <a:t>, First name Last name</a:t>
            </a:r>
            <a:r>
              <a:rPr lang="en-AU" altLang="de-DE" sz="2400" baseline="30000" dirty="0">
                <a:solidFill>
                  <a:srgbClr val="000000"/>
                </a:solidFill>
                <a:ea typeface="新細明體" panose="02020500000000000000" pitchFamily="18" charset="-120"/>
              </a:rPr>
              <a:t>1</a:t>
            </a:r>
            <a:r>
              <a:rPr lang="en-AU" altLang="de-DE" sz="2400" dirty="0">
                <a:solidFill>
                  <a:srgbClr val="000000"/>
                </a:solidFill>
                <a:ea typeface="新細明體" panose="02020500000000000000" pitchFamily="18" charset="-120"/>
              </a:rPr>
              <a:t>,</a:t>
            </a:r>
          </a:p>
          <a:p>
            <a:pPr algn="ctr">
              <a:buClrTx/>
              <a:buFontTx/>
              <a:buNone/>
            </a:pPr>
            <a:r>
              <a:rPr lang="en-AU" altLang="de-DE" sz="2400" dirty="0">
                <a:solidFill>
                  <a:srgbClr val="000000"/>
                </a:solidFill>
                <a:ea typeface="新細明體" panose="02020500000000000000" pitchFamily="18" charset="-120"/>
              </a:rPr>
              <a:t>First name Last name</a:t>
            </a:r>
            <a:r>
              <a:rPr lang="en-AU" altLang="de-DE" sz="2400" baseline="30000" dirty="0">
                <a:solidFill>
                  <a:srgbClr val="000000"/>
                </a:solidFill>
                <a:ea typeface="新細明體" panose="02020500000000000000" pitchFamily="18" charset="-120"/>
              </a:rPr>
              <a:t>2</a:t>
            </a:r>
            <a:r>
              <a:rPr lang="es-ES" altLang="de-DE" sz="2400" dirty="0">
                <a:solidFill>
                  <a:srgbClr val="000000"/>
                </a:solidFill>
                <a:ea typeface="新細明體" panose="02020500000000000000" pitchFamily="18" charset="-120"/>
              </a:rPr>
              <a:t> and </a:t>
            </a:r>
            <a:r>
              <a:rPr lang="es-ES" altLang="de-DE" sz="2400" dirty="0" err="1">
                <a:solidFill>
                  <a:srgbClr val="000000"/>
                </a:solidFill>
                <a:ea typeface="新細明體" panose="02020500000000000000" pitchFamily="18" charset="-120"/>
              </a:rPr>
              <a:t>First</a:t>
            </a:r>
            <a:r>
              <a:rPr lang="es-ES" altLang="de-DE" sz="2400" dirty="0">
                <a:solidFill>
                  <a:srgbClr val="000000"/>
                </a:solidFill>
                <a:ea typeface="新細明體" panose="02020500000000000000" pitchFamily="18" charset="-120"/>
              </a:rPr>
              <a:t> </a:t>
            </a:r>
            <a:r>
              <a:rPr lang="es-ES" altLang="de-DE" sz="2400" dirty="0" err="1">
                <a:solidFill>
                  <a:srgbClr val="000000"/>
                </a:solidFill>
                <a:ea typeface="新細明體" panose="02020500000000000000" pitchFamily="18" charset="-120"/>
              </a:rPr>
              <a:t>name</a:t>
            </a:r>
            <a:r>
              <a:rPr lang="es-ES" altLang="de-DE" sz="2400" dirty="0">
                <a:solidFill>
                  <a:srgbClr val="000000"/>
                </a:solidFill>
                <a:ea typeface="新細明體" panose="02020500000000000000" pitchFamily="18" charset="-120"/>
              </a:rPr>
              <a:t> </a:t>
            </a:r>
            <a:r>
              <a:rPr lang="es-ES" altLang="de-DE" sz="2400" dirty="0" err="1">
                <a:solidFill>
                  <a:srgbClr val="000000"/>
                </a:solidFill>
                <a:ea typeface="新細明體" panose="02020500000000000000" pitchFamily="18" charset="-120"/>
              </a:rPr>
              <a:t>Last</a:t>
            </a:r>
            <a:r>
              <a:rPr lang="es-ES" altLang="de-DE" sz="2400" dirty="0">
                <a:solidFill>
                  <a:srgbClr val="000000"/>
                </a:solidFill>
                <a:ea typeface="新細明體" panose="02020500000000000000" pitchFamily="18" charset="-120"/>
              </a:rPr>
              <a:t> name</a:t>
            </a:r>
            <a:r>
              <a:rPr lang="es-ES" altLang="de-DE" sz="2400" baseline="30000" dirty="0">
                <a:solidFill>
                  <a:srgbClr val="000000"/>
                </a:solidFill>
                <a:ea typeface="新細明體" panose="02020500000000000000" pitchFamily="18" charset="-120"/>
              </a:rPr>
              <a:t>3</a:t>
            </a:r>
          </a:p>
          <a:p>
            <a:pPr algn="ctr">
              <a:buClrTx/>
              <a:buFontTx/>
              <a:buNone/>
            </a:pPr>
            <a:r>
              <a:rPr lang="es-ES" altLang="de-DE" sz="2000" baseline="30000" dirty="0">
                <a:solidFill>
                  <a:srgbClr val="000000"/>
                </a:solidFill>
                <a:ea typeface="新細明體" panose="02020500000000000000" pitchFamily="18" charset="-120"/>
              </a:rPr>
              <a:t>1</a:t>
            </a:r>
            <a:r>
              <a:rPr lang="es-ES" altLang="de-DE" sz="2000" dirty="0">
                <a:solidFill>
                  <a:srgbClr val="000000"/>
                </a:solidFill>
                <a:ea typeface="新細明體" panose="02020500000000000000" pitchFamily="18" charset="-120"/>
              </a:rPr>
              <a:t>University, Country  </a:t>
            </a:r>
            <a:r>
              <a:rPr lang="es-ES" altLang="de-DE" sz="2000" baseline="30000" dirty="0">
                <a:solidFill>
                  <a:srgbClr val="000000"/>
                </a:solidFill>
                <a:ea typeface="新細明體" panose="02020500000000000000" pitchFamily="18" charset="-120"/>
              </a:rPr>
              <a:t>2</a:t>
            </a:r>
            <a:r>
              <a:rPr lang="es-ES" altLang="de-DE" sz="2000" dirty="0">
                <a:solidFill>
                  <a:srgbClr val="000000"/>
                </a:solidFill>
                <a:ea typeface="新細明體" panose="02020500000000000000" pitchFamily="18" charset="-120"/>
              </a:rPr>
              <a:t>Company, Country  </a:t>
            </a:r>
            <a:r>
              <a:rPr lang="es-ES" altLang="de-DE" sz="2000" baseline="30000" dirty="0">
                <a:solidFill>
                  <a:srgbClr val="000000"/>
                </a:solidFill>
                <a:ea typeface="新細明體" panose="02020500000000000000" pitchFamily="18" charset="-120"/>
              </a:rPr>
              <a:t>3</a:t>
            </a:r>
            <a:r>
              <a:rPr lang="es-ES" altLang="de-DE" sz="2000" dirty="0">
                <a:solidFill>
                  <a:srgbClr val="000000"/>
                </a:solidFill>
                <a:ea typeface="新細明體" panose="02020500000000000000" pitchFamily="18" charset="-120"/>
              </a:rPr>
              <a:t>Institution, Country</a:t>
            </a:r>
          </a:p>
        </p:txBody>
      </p:sp>
      <p:sp>
        <p:nvSpPr>
          <p:cNvPr id="43" name="CustomShape 4"/>
          <p:cNvSpPr/>
          <p:nvPr/>
        </p:nvSpPr>
        <p:spPr>
          <a:xfrm>
            <a:off x="5981760" y="5229360"/>
            <a:ext cx="2869920" cy="639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PMingLiU"/>
              </a:rPr>
              <a:t>Figure caption is optional,</a:t>
            </a:r>
            <a:endParaRPr lang="en-US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PMingLiU"/>
              </a:rPr>
              <a:t>use Arial 18pt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44" name="CustomShape 5"/>
          <p:cNvSpPr/>
          <p:nvPr/>
        </p:nvSpPr>
        <p:spPr>
          <a:xfrm>
            <a:off x="6156360" y="3468600"/>
            <a:ext cx="2303280" cy="1584000"/>
          </a:xfrm>
          <a:prstGeom prst="rect">
            <a:avLst/>
          </a:prstGeom>
          <a:blipFill rotWithShape="0">
            <a:blip r:embed="rId2"/>
            <a:tile/>
          </a:blipFill>
          <a:ln w="93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SG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</TotalTime>
  <Words>116</Words>
  <Application>Microsoft Macintosh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Symbol</vt:lpstr>
      <vt:lpstr>Times New Roman</vt:lpstr>
      <vt:lpstr>Office Theme</vt:lpstr>
      <vt:lpstr>PowerPoint Presentation</vt:lpstr>
    </vt:vector>
  </TitlesOfParts>
  <Company>The University of Tokyo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IEEE ICRA Digest Template</dc:title>
  <dc:subject/>
  <dc:creator>Atsushi Yamashita</dc:creator>
  <dc:description/>
  <cp:lastModifiedBy>Henrik  Christensen</cp:lastModifiedBy>
  <cp:revision>36</cp:revision>
  <dcterms:created xsi:type="dcterms:W3CDTF">2009-01-23T15:55:01Z</dcterms:created>
  <dcterms:modified xsi:type="dcterms:W3CDTF">2025-05-14T00:14:51Z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mpany">
    <vt:lpwstr>The University of Tokyo</vt:lpwstr>
  </property>
  <property fmtid="{D5CDD505-2E9C-101B-9397-08002B2CF9AE}" pid="3" name="HiddenSlides">
    <vt:i4>0</vt:i4>
  </property>
</Properties>
</file>